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1"/>
  </p:notesMasterIdLst>
  <p:sldIdLst>
    <p:sldId id="256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F6066FFE-FD76-4A5E-8837-2E3773E4E2BF}"/>
    <pc:docChg chg="custSel delSld modSld">
      <pc:chgData name="Class, Caleb" userId="81c01ea6-bccc-4178-af5e-bb84e88c284b" providerId="ADAL" clId="{F6066FFE-FD76-4A5E-8837-2E3773E4E2BF}" dt="2023-01-12T13:50:18.673" v="145" actId="20577"/>
      <pc:docMkLst>
        <pc:docMk/>
      </pc:docMkLst>
      <pc:sldChg chg="modSp mod">
        <pc:chgData name="Class, Caleb" userId="81c01ea6-bccc-4178-af5e-bb84e88c284b" providerId="ADAL" clId="{F6066FFE-FD76-4A5E-8837-2E3773E4E2BF}" dt="2023-01-12T13:48:56.520" v="22" actId="20577"/>
        <pc:sldMkLst>
          <pc:docMk/>
          <pc:sldMk cId="2831391183" sldId="256"/>
        </pc:sldMkLst>
        <pc:spChg chg="mod">
          <ac:chgData name="Class, Caleb" userId="81c01ea6-bccc-4178-af5e-bb84e88c284b" providerId="ADAL" clId="{F6066FFE-FD76-4A5E-8837-2E3773E4E2BF}" dt="2023-01-12T13:48:56.520" v="22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modSp mod">
        <pc:chgData name="Class, Caleb" userId="81c01ea6-bccc-4178-af5e-bb84e88c284b" providerId="ADAL" clId="{F6066FFE-FD76-4A5E-8837-2E3773E4E2BF}" dt="2023-01-12T13:50:18.673" v="145" actId="20577"/>
        <pc:sldMkLst>
          <pc:docMk/>
          <pc:sldMk cId="1826363201" sldId="259"/>
        </pc:sldMkLst>
        <pc:spChg chg="mod">
          <ac:chgData name="Class, Caleb" userId="81c01ea6-bccc-4178-af5e-bb84e88c284b" providerId="ADAL" clId="{F6066FFE-FD76-4A5E-8837-2E3773E4E2BF}" dt="2023-01-12T13:50:18.673" v="145" actId="20577"/>
          <ac:spMkLst>
            <pc:docMk/>
            <pc:sldMk cId="1826363201" sldId="259"/>
            <ac:spMk id="7" creationId="{8AC0AAD5-60AD-46DC-B530-F6EB27B88EB2}"/>
          </ac:spMkLst>
        </pc:spChg>
      </pc:sldChg>
      <pc:sldChg chg="del">
        <pc:chgData name="Class, Caleb" userId="81c01ea6-bccc-4178-af5e-bb84e88c284b" providerId="ADAL" clId="{F6066FFE-FD76-4A5E-8837-2E3773E4E2BF}" dt="2023-01-12T13:48:46.537" v="0" actId="47"/>
        <pc:sldMkLst>
          <pc:docMk/>
          <pc:sldMk cId="1120685608" sldId="26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1/12/2023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1/12/2023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1/12/2023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1/12/2023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1/12/2023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1/12/2023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 Examples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RX 319</a:t>
            </a:r>
          </a:p>
          <a:p>
            <a:r>
              <a:rPr lang="en-US" dirty="0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Load a data set into your R session.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Visualize data using ggplot2.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purpose of the </a:t>
            </a:r>
            <a:r>
              <a:rPr lang="en-US" dirty="0" err="1"/>
              <a:t>aes</a:t>
            </a:r>
            <a:r>
              <a:rPr lang="en-US"/>
              <a:t>() function.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201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35</TotalTime>
  <Words>34</Words>
  <Application>Microsoft Office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</vt:i4>
      </vt:variant>
    </vt:vector>
  </HeadingPairs>
  <TitlesOfParts>
    <vt:vector size="14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ggplot2 Examples</vt:lpstr>
      <vt:lpstr>Learning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3</cp:revision>
  <dcterms:created xsi:type="dcterms:W3CDTF">2022-04-15T15:55:21Z</dcterms:created>
  <dcterms:modified xsi:type="dcterms:W3CDTF">2023-01-12T13:50:19Z</dcterms:modified>
</cp:coreProperties>
</file>